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2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7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3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9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1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5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8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C543-DEBB-4B74-9ED7-3E0ECC0EE3E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1246D-7755-46FD-976D-28DF2AD3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6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6311" y="90312"/>
            <a:ext cx="4398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 OF COMMAND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1326" y="982133"/>
            <a:ext cx="428873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Commander in Chief of the Armed Services</a:t>
            </a:r>
          </a:p>
          <a:p>
            <a:pPr algn="ctr"/>
            <a:r>
              <a:rPr lang="en-US" dirty="0" smtClean="0"/>
              <a:t>President Donald Trump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Secretary of Defense</a:t>
            </a:r>
          </a:p>
          <a:p>
            <a:pPr algn="ctr"/>
            <a:r>
              <a:rPr lang="en-US" dirty="0" smtClean="0"/>
              <a:t>Honorable Mark T. </a:t>
            </a:r>
            <a:r>
              <a:rPr lang="en-US" dirty="0" err="1" smtClean="0"/>
              <a:t>Esper</a:t>
            </a:r>
            <a:r>
              <a:rPr lang="en-US" dirty="0" smtClean="0"/>
              <a:t>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Secretary of the Army</a:t>
            </a:r>
          </a:p>
          <a:p>
            <a:pPr algn="ctr"/>
            <a:r>
              <a:rPr lang="en-US" dirty="0" smtClean="0"/>
              <a:t>Honorable </a:t>
            </a:r>
            <a:r>
              <a:rPr lang="en-US" dirty="0" smtClean="0"/>
              <a:t>Ryan D. McCarthy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Chief of Staff of the Army</a:t>
            </a:r>
          </a:p>
          <a:p>
            <a:pPr algn="ctr"/>
            <a:r>
              <a:rPr lang="en-US" dirty="0" smtClean="0"/>
              <a:t>General </a:t>
            </a:r>
            <a:r>
              <a:rPr lang="en-US" dirty="0" smtClean="0"/>
              <a:t>James C. </a:t>
            </a:r>
            <a:r>
              <a:rPr lang="en-US" dirty="0" err="1" smtClean="0"/>
              <a:t>McConville</a:t>
            </a:r>
            <a:r>
              <a:rPr lang="en-US" dirty="0" smtClean="0"/>
              <a:t>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TRADOC Commander</a:t>
            </a:r>
          </a:p>
          <a:p>
            <a:pPr algn="ctr"/>
            <a:r>
              <a:rPr lang="en-US" dirty="0" smtClean="0"/>
              <a:t>General Paul E. Funk II</a:t>
            </a:r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Cadet Command Commander</a:t>
            </a:r>
          </a:p>
          <a:p>
            <a:pPr algn="ctr"/>
            <a:r>
              <a:rPr lang="en-US" dirty="0" smtClean="0"/>
              <a:t>Major General </a:t>
            </a:r>
            <a:r>
              <a:rPr lang="en-US" dirty="0" smtClean="0"/>
              <a:t>John R. Evans Jr.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Brigade Commander</a:t>
            </a:r>
          </a:p>
          <a:p>
            <a:pPr algn="ctr"/>
            <a:r>
              <a:rPr lang="en-US" dirty="0" smtClean="0"/>
              <a:t>Colonel </a:t>
            </a:r>
            <a:r>
              <a:rPr lang="en-US" dirty="0" smtClean="0"/>
              <a:t>Chris </a:t>
            </a:r>
            <a:r>
              <a:rPr lang="en-US" dirty="0" err="1" smtClean="0"/>
              <a:t>Alferi</a:t>
            </a:r>
            <a:r>
              <a:rPr lang="en-US" dirty="0" smtClean="0"/>
              <a:t>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of Army Instruction (DAI)</a:t>
            </a:r>
          </a:p>
          <a:p>
            <a:pPr algn="ctr"/>
            <a:r>
              <a:rPr lang="en-US" dirty="0" smtClean="0"/>
              <a:t>Lieutenant Colonel </a:t>
            </a:r>
            <a:r>
              <a:rPr lang="en-US" dirty="0" smtClean="0"/>
              <a:t>Leonard Wells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Army Instructor (SAI)</a:t>
            </a:r>
          </a:p>
          <a:p>
            <a:pPr algn="ctr"/>
            <a:r>
              <a:rPr lang="en-US" dirty="0" smtClean="0"/>
              <a:t>Colonel Juan Vera</a:t>
            </a:r>
          </a:p>
        </p:txBody>
      </p:sp>
    </p:spTree>
    <p:extLst>
      <p:ext uri="{BB962C8B-B14F-4D97-AF65-F5344CB8AC3E}">
        <p14:creationId xmlns:p14="http://schemas.microsoft.com/office/powerpoint/2010/main" val="52322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86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Burges JROTC</dc:creator>
  <cp:lastModifiedBy>Lizette Flores</cp:lastModifiedBy>
  <cp:revision>3</cp:revision>
  <dcterms:created xsi:type="dcterms:W3CDTF">2018-01-19T17:41:56Z</dcterms:created>
  <dcterms:modified xsi:type="dcterms:W3CDTF">2019-10-02T20:53:44Z</dcterms:modified>
</cp:coreProperties>
</file>